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</p:sldIdLst>
  <p:sldSz cx="9144000" cy="6858000" type="screen4x3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31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77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00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96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15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79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87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30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88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069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1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96A25-49F8-4175-894E-A1980F926742}" type="datetimeFigureOut">
              <a:rPr lang="zh-CN" altLang="en-US" smtClean="0"/>
              <a:t>2021/2/1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82BC4-D617-4D67-B877-144515FA9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51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21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160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409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274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948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741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4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490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7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8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8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0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1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6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4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73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9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67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2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8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3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3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06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25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43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0"/>
            <a:ext cx="9201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80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5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4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26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31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02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13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4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22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41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58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87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8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18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3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00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00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63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2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68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31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" y="0"/>
            <a:ext cx="9132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06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0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1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1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38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11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5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12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2" y="0"/>
            <a:ext cx="9190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98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07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63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6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1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0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48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85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94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54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95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41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9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91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23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62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6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3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814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17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90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5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25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82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735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50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44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5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164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801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66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789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47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53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655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26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936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36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6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856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88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234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638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163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131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81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178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170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183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0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0</Words>
  <Application>Microsoft Office PowerPoint</Application>
  <PresentationFormat>全屏显示(4:3)</PresentationFormat>
  <Paragraphs>0</Paragraphs>
  <Slides>106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106</vt:i4>
      </vt:variant>
    </vt:vector>
  </HeadingPairs>
  <TitlesOfParts>
    <vt:vector size="112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Autism43</dc:creator>
  <cp:lastModifiedBy>Autism43</cp:lastModifiedBy>
  <cp:revision>1</cp:revision>
  <dcterms:created xsi:type="dcterms:W3CDTF">2021-02-01T10:30:57Z</dcterms:created>
  <dcterms:modified xsi:type="dcterms:W3CDTF">2021-02-01T10:32:17Z</dcterms:modified>
</cp:coreProperties>
</file>